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62" r:id="rId5"/>
    <p:sldId id="260" r:id="rId6"/>
    <p:sldId id="261" r:id="rId7"/>
    <p:sldId id="264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B27216-D840-44C7-ABFE-13E70C7DC321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F65BCA5-D3FB-440B-BFDB-C516B3A7AF50}">
      <dgm:prSet phldrT="[Text]"/>
      <dgm:spPr>
        <a:blipFill rotWithShape="0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 dirty="0"/>
        </a:p>
      </dgm:t>
    </dgm:pt>
    <dgm:pt modelId="{2E830D12-5579-4987-9D32-86FB7132A263}" type="parTrans" cxnId="{A2BED5D8-776C-4E48-9C44-AD345F204CFA}">
      <dgm:prSet/>
      <dgm:spPr/>
      <dgm:t>
        <a:bodyPr/>
        <a:lstStyle/>
        <a:p>
          <a:endParaRPr lang="en-US"/>
        </a:p>
      </dgm:t>
    </dgm:pt>
    <dgm:pt modelId="{E3623342-8FCB-4CBD-9AE8-87F3CB337CA2}" type="sibTrans" cxnId="{A2BED5D8-776C-4E48-9C44-AD345F204CFA}">
      <dgm:prSet/>
      <dgm:spPr/>
      <dgm:t>
        <a:bodyPr/>
        <a:lstStyle/>
        <a:p>
          <a:endParaRPr lang="en-US"/>
        </a:p>
      </dgm:t>
    </dgm:pt>
    <dgm:pt modelId="{7337153C-060B-4A3F-95FC-26BD3A4B5F52}">
      <dgm:prSet phldrT="[Text]"/>
      <dgm:spPr/>
      <dgm:t>
        <a:bodyPr/>
        <a:lstStyle/>
        <a:p>
          <a:r>
            <a:rPr lang="en-US" dirty="0"/>
            <a:t>Data Collection</a:t>
          </a:r>
        </a:p>
      </dgm:t>
    </dgm:pt>
    <dgm:pt modelId="{88B10552-1919-485B-8F27-75C646B8D62C}" type="parTrans" cxnId="{6A78C68F-08FE-46CD-BAF5-BEC72B61DA9E}">
      <dgm:prSet/>
      <dgm:spPr/>
      <dgm:t>
        <a:bodyPr/>
        <a:lstStyle/>
        <a:p>
          <a:endParaRPr lang="en-US"/>
        </a:p>
      </dgm:t>
    </dgm:pt>
    <dgm:pt modelId="{5FE1C718-9987-4B75-A5F2-6A1E78BBB1FE}" type="sibTrans" cxnId="{6A78C68F-08FE-46CD-BAF5-BEC72B61DA9E}">
      <dgm:prSet/>
      <dgm:spPr/>
      <dgm:t>
        <a:bodyPr/>
        <a:lstStyle/>
        <a:p>
          <a:endParaRPr lang="en-US"/>
        </a:p>
      </dgm:t>
    </dgm:pt>
    <dgm:pt modelId="{E0231820-DEA6-4264-AAC4-0307CE2BC208}">
      <dgm:prSet phldrT="[Text]"/>
      <dgm:spPr>
        <a:blipFill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 dirty="0"/>
        </a:p>
      </dgm:t>
    </dgm:pt>
    <dgm:pt modelId="{967614B2-75A6-4A1C-8667-31F7025C2A27}" type="parTrans" cxnId="{48E98B9E-DA5F-4136-A369-61054F3B7787}">
      <dgm:prSet/>
      <dgm:spPr/>
      <dgm:t>
        <a:bodyPr/>
        <a:lstStyle/>
        <a:p>
          <a:endParaRPr lang="en-US"/>
        </a:p>
      </dgm:t>
    </dgm:pt>
    <dgm:pt modelId="{9C30B041-EFBB-4E62-B9D0-AA65A035C760}" type="sibTrans" cxnId="{48E98B9E-DA5F-4136-A369-61054F3B7787}">
      <dgm:prSet/>
      <dgm:spPr/>
      <dgm:t>
        <a:bodyPr/>
        <a:lstStyle/>
        <a:p>
          <a:endParaRPr lang="en-US"/>
        </a:p>
      </dgm:t>
    </dgm:pt>
    <dgm:pt modelId="{EFE812E6-E538-47DE-9299-6DB4D6C71617}">
      <dgm:prSet phldrT="[Text]"/>
      <dgm:spPr/>
      <dgm:t>
        <a:bodyPr/>
        <a:lstStyle/>
        <a:p>
          <a:r>
            <a:rPr lang="en-US" dirty="0"/>
            <a:t>Data Processing</a:t>
          </a:r>
        </a:p>
      </dgm:t>
    </dgm:pt>
    <dgm:pt modelId="{8B3A7471-2D7D-43FD-955A-80310B5BFE43}" type="parTrans" cxnId="{90FC2C6D-4325-44CF-823D-CFF77951C7AB}">
      <dgm:prSet/>
      <dgm:spPr/>
      <dgm:t>
        <a:bodyPr/>
        <a:lstStyle/>
        <a:p>
          <a:endParaRPr lang="en-US"/>
        </a:p>
      </dgm:t>
    </dgm:pt>
    <dgm:pt modelId="{BB19ACF4-9F67-41AB-84FB-C6FD6A80CB4B}" type="sibTrans" cxnId="{90FC2C6D-4325-44CF-823D-CFF77951C7AB}">
      <dgm:prSet/>
      <dgm:spPr/>
      <dgm:t>
        <a:bodyPr/>
        <a:lstStyle/>
        <a:p>
          <a:endParaRPr lang="en-US"/>
        </a:p>
      </dgm:t>
    </dgm:pt>
    <dgm:pt modelId="{EBE801C9-DE6B-4E26-A417-44AAACD1936C}">
      <dgm:prSet phldrT="[Text]"/>
      <dgm:spPr>
        <a:blipFill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r>
            <a:rPr lang="en-US" dirty="0"/>
            <a:t>.</a:t>
          </a:r>
        </a:p>
      </dgm:t>
    </dgm:pt>
    <dgm:pt modelId="{47C340F7-112D-4D72-BC7E-229727623EA8}" type="parTrans" cxnId="{0B0E85E1-45A5-4108-95FB-0D965C85D312}">
      <dgm:prSet/>
      <dgm:spPr/>
      <dgm:t>
        <a:bodyPr/>
        <a:lstStyle/>
        <a:p>
          <a:endParaRPr lang="en-US"/>
        </a:p>
      </dgm:t>
    </dgm:pt>
    <dgm:pt modelId="{70AA0449-E157-4A00-86FE-F2E64C0442CD}" type="sibTrans" cxnId="{0B0E85E1-45A5-4108-95FB-0D965C85D312}">
      <dgm:prSet/>
      <dgm:spPr/>
      <dgm:t>
        <a:bodyPr/>
        <a:lstStyle/>
        <a:p>
          <a:endParaRPr lang="en-US"/>
        </a:p>
      </dgm:t>
    </dgm:pt>
    <dgm:pt modelId="{4C92004C-92E4-4500-9D3A-AB2132110A62}">
      <dgm:prSet phldrT="[Text]"/>
      <dgm:spPr/>
      <dgm:t>
        <a:bodyPr/>
        <a:lstStyle/>
        <a:p>
          <a:r>
            <a:rPr lang="en-US" dirty="0"/>
            <a:t>Data Analysis</a:t>
          </a:r>
        </a:p>
      </dgm:t>
    </dgm:pt>
    <dgm:pt modelId="{09F068AC-D8A5-4780-AD59-B34ECBD6498E}" type="parTrans" cxnId="{1DA9D591-92DD-4271-A2BA-16E0B4BAF9F0}">
      <dgm:prSet/>
      <dgm:spPr/>
      <dgm:t>
        <a:bodyPr/>
        <a:lstStyle/>
        <a:p>
          <a:endParaRPr lang="en-US"/>
        </a:p>
      </dgm:t>
    </dgm:pt>
    <dgm:pt modelId="{72B5EFE5-3181-4284-B344-C855E11173E6}" type="sibTrans" cxnId="{1DA9D591-92DD-4271-A2BA-16E0B4BAF9F0}">
      <dgm:prSet/>
      <dgm:spPr/>
      <dgm:t>
        <a:bodyPr/>
        <a:lstStyle/>
        <a:p>
          <a:endParaRPr lang="en-US"/>
        </a:p>
      </dgm:t>
    </dgm:pt>
    <dgm:pt modelId="{B381B661-5BBE-4C71-A711-B4D157D003C3}">
      <dgm:prSet phldrT="[Text]"/>
      <dgm:spPr/>
      <dgm:t>
        <a:bodyPr/>
        <a:lstStyle/>
        <a:p>
          <a:r>
            <a:rPr lang="en-US" dirty="0"/>
            <a:t>Data Presentation</a:t>
          </a:r>
        </a:p>
      </dgm:t>
    </dgm:pt>
    <dgm:pt modelId="{928EEE72-CD04-4850-9837-3E90B009AB29}" type="parTrans" cxnId="{AF03FBC7-55C1-4736-BD37-C950DD1D541E}">
      <dgm:prSet/>
      <dgm:spPr/>
      <dgm:t>
        <a:bodyPr/>
        <a:lstStyle/>
        <a:p>
          <a:endParaRPr lang="en-US"/>
        </a:p>
      </dgm:t>
    </dgm:pt>
    <dgm:pt modelId="{0AD0B401-3DF1-41BD-B9DD-92B00D1A3CA5}" type="sibTrans" cxnId="{AF03FBC7-55C1-4736-BD37-C950DD1D541E}">
      <dgm:prSet/>
      <dgm:spPr/>
      <dgm:t>
        <a:bodyPr/>
        <a:lstStyle/>
        <a:p>
          <a:endParaRPr lang="en-US"/>
        </a:p>
      </dgm:t>
    </dgm:pt>
    <dgm:pt modelId="{2211D1C2-5A4B-422F-9D5B-F300FE6160D6}">
      <dgm:prSet phldrT="[Text]"/>
      <dgm:spPr/>
      <dgm:t>
        <a:bodyPr/>
        <a:lstStyle/>
        <a:p>
          <a:r>
            <a:rPr lang="en-US"/>
            <a:t>Data Mining</a:t>
          </a:r>
          <a:endParaRPr lang="en-US" dirty="0"/>
        </a:p>
      </dgm:t>
    </dgm:pt>
    <dgm:pt modelId="{9B9CE513-28BF-4059-8881-423BBE54AFF9}" type="parTrans" cxnId="{68C67F2A-E7A5-436C-812C-77C320685AEB}">
      <dgm:prSet/>
      <dgm:spPr/>
      <dgm:t>
        <a:bodyPr/>
        <a:lstStyle/>
        <a:p>
          <a:endParaRPr lang="en-US"/>
        </a:p>
      </dgm:t>
    </dgm:pt>
    <dgm:pt modelId="{858816B2-ABE8-4061-A98B-65138278B7FB}" type="sibTrans" cxnId="{68C67F2A-E7A5-436C-812C-77C320685AEB}">
      <dgm:prSet/>
      <dgm:spPr/>
      <dgm:t>
        <a:bodyPr/>
        <a:lstStyle/>
        <a:p>
          <a:endParaRPr lang="en-US"/>
        </a:p>
      </dgm:t>
    </dgm:pt>
    <dgm:pt modelId="{A7628D04-F84F-4762-AFC5-5F205D9710D4}">
      <dgm:prSet phldrT="[Text]"/>
      <dgm:spPr>
        <a:blipFill rotWithShape="0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 dirty="0"/>
        </a:p>
      </dgm:t>
    </dgm:pt>
    <dgm:pt modelId="{08815CBD-FD0A-4026-8E74-B4BB664C24AB}" type="parTrans" cxnId="{5501550A-C059-4D02-AAF9-BC7BE536DB83}">
      <dgm:prSet/>
      <dgm:spPr/>
      <dgm:t>
        <a:bodyPr/>
        <a:lstStyle/>
        <a:p>
          <a:endParaRPr lang="en-US"/>
        </a:p>
      </dgm:t>
    </dgm:pt>
    <dgm:pt modelId="{79C4F6C7-1E71-4DBA-A393-80C2FD4135B7}" type="sibTrans" cxnId="{5501550A-C059-4D02-AAF9-BC7BE536DB83}">
      <dgm:prSet/>
      <dgm:spPr/>
      <dgm:t>
        <a:bodyPr/>
        <a:lstStyle/>
        <a:p>
          <a:endParaRPr lang="en-US"/>
        </a:p>
      </dgm:t>
    </dgm:pt>
    <dgm:pt modelId="{909A5658-908F-4896-9483-181CEF74E4CF}">
      <dgm:prSet phldrT="[Text]"/>
      <dgm:spPr>
        <a:blipFill rotWithShape="0"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 dirty="0"/>
        </a:p>
      </dgm:t>
    </dgm:pt>
    <dgm:pt modelId="{0123EBF8-AE45-4900-943B-1349D98D61B2}" type="parTrans" cxnId="{09C951D6-3060-4BE2-B7A1-659E1200C646}">
      <dgm:prSet/>
      <dgm:spPr/>
      <dgm:t>
        <a:bodyPr/>
        <a:lstStyle/>
        <a:p>
          <a:endParaRPr lang="en-US"/>
        </a:p>
      </dgm:t>
    </dgm:pt>
    <dgm:pt modelId="{B6D47340-B8C8-4035-A3CD-FB41B4629FC1}" type="sibTrans" cxnId="{09C951D6-3060-4BE2-B7A1-659E1200C646}">
      <dgm:prSet/>
      <dgm:spPr/>
      <dgm:t>
        <a:bodyPr/>
        <a:lstStyle/>
        <a:p>
          <a:endParaRPr lang="en-US"/>
        </a:p>
      </dgm:t>
    </dgm:pt>
    <dgm:pt modelId="{FB0FC24A-A6D7-4D6F-98BA-CB9BA0968DA1}" type="pres">
      <dgm:prSet presAssocID="{3AB27216-D840-44C7-ABFE-13E70C7DC321}" presName="rootnode" presStyleCnt="0">
        <dgm:presLayoutVars>
          <dgm:chMax/>
          <dgm:chPref/>
          <dgm:dir/>
          <dgm:animLvl val="lvl"/>
        </dgm:presLayoutVars>
      </dgm:prSet>
      <dgm:spPr/>
    </dgm:pt>
    <dgm:pt modelId="{20E1F569-BA02-44D5-9709-D2DF5D8F7734}" type="pres">
      <dgm:prSet presAssocID="{8F65BCA5-D3FB-440B-BFDB-C516B3A7AF50}" presName="composite" presStyleCnt="0"/>
      <dgm:spPr/>
    </dgm:pt>
    <dgm:pt modelId="{6979691E-7D73-4725-909B-3D15F19AEDEE}" type="pres">
      <dgm:prSet presAssocID="{8F65BCA5-D3FB-440B-BFDB-C516B3A7AF50}" presName="bentUpArrow1" presStyleLbl="alignImgPlace1" presStyleIdx="0" presStyleCnt="4"/>
      <dgm:spPr/>
    </dgm:pt>
    <dgm:pt modelId="{24C46A99-4031-47A7-8E1C-968F5326D50C}" type="pres">
      <dgm:prSet presAssocID="{8F65BCA5-D3FB-440B-BFDB-C516B3A7AF50}" presName="ParentText" presStyleLbl="node1" presStyleIdx="0" presStyleCnt="5">
        <dgm:presLayoutVars>
          <dgm:chMax val="1"/>
          <dgm:chPref val="1"/>
          <dgm:bulletEnabled val="1"/>
        </dgm:presLayoutVars>
      </dgm:prSet>
      <dgm:spPr/>
    </dgm:pt>
    <dgm:pt modelId="{BA9E2024-4C7D-4065-8E8C-62BD46BFE269}" type="pres">
      <dgm:prSet presAssocID="{8F65BCA5-D3FB-440B-BFDB-C516B3A7AF50}" presName="ChildText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471019CD-2540-4B0F-9B40-D477A929EA4C}" type="pres">
      <dgm:prSet presAssocID="{E3623342-8FCB-4CBD-9AE8-87F3CB337CA2}" presName="sibTrans" presStyleCnt="0"/>
      <dgm:spPr/>
    </dgm:pt>
    <dgm:pt modelId="{46DAFF81-A0DF-4383-A90B-71452CA6784B}" type="pres">
      <dgm:prSet presAssocID="{E0231820-DEA6-4264-AAC4-0307CE2BC208}" presName="composite" presStyleCnt="0"/>
      <dgm:spPr/>
    </dgm:pt>
    <dgm:pt modelId="{43461316-58C4-4568-AD90-5B8B7477F16C}" type="pres">
      <dgm:prSet presAssocID="{E0231820-DEA6-4264-AAC4-0307CE2BC208}" presName="bentUpArrow1" presStyleLbl="alignImgPlace1" presStyleIdx="1" presStyleCnt="4"/>
      <dgm:spPr/>
    </dgm:pt>
    <dgm:pt modelId="{40E87424-FCE0-4B54-8644-424DD299173F}" type="pres">
      <dgm:prSet presAssocID="{E0231820-DEA6-4264-AAC4-0307CE2BC208}" presName="ParentText" presStyleLbl="node1" presStyleIdx="1" presStyleCnt="5" custScaleX="89921" custScaleY="88087">
        <dgm:presLayoutVars>
          <dgm:chMax val="1"/>
          <dgm:chPref val="1"/>
          <dgm:bulletEnabled val="1"/>
        </dgm:presLayoutVars>
      </dgm:prSet>
      <dgm:spPr/>
    </dgm:pt>
    <dgm:pt modelId="{24CC77C1-4E62-4B9D-A503-9EA7FBC62001}" type="pres">
      <dgm:prSet presAssocID="{E0231820-DEA6-4264-AAC4-0307CE2BC208}" presName="ChildText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DBB9BE58-B3C0-4D8C-BB76-ACE78E66EAF5}" type="pres">
      <dgm:prSet presAssocID="{9C30B041-EFBB-4E62-B9D0-AA65A035C760}" presName="sibTrans" presStyleCnt="0"/>
      <dgm:spPr/>
    </dgm:pt>
    <dgm:pt modelId="{1DBD5332-FF2E-4834-B9EA-82BBCA03509A}" type="pres">
      <dgm:prSet presAssocID="{EBE801C9-DE6B-4E26-A417-44AAACD1936C}" presName="composite" presStyleCnt="0"/>
      <dgm:spPr/>
    </dgm:pt>
    <dgm:pt modelId="{18AE4B5C-2A17-40D8-B8F0-95300A47F62E}" type="pres">
      <dgm:prSet presAssocID="{EBE801C9-DE6B-4E26-A417-44AAACD1936C}" presName="bentUpArrow1" presStyleLbl="alignImgPlace1" presStyleIdx="2" presStyleCnt="4"/>
      <dgm:spPr/>
    </dgm:pt>
    <dgm:pt modelId="{2BAFD550-D269-4266-8A4D-F382208C3588}" type="pres">
      <dgm:prSet presAssocID="{EBE801C9-DE6B-4E26-A417-44AAACD1936C}" presName="ParentText" presStyleLbl="node1" presStyleIdx="2" presStyleCnt="5">
        <dgm:presLayoutVars>
          <dgm:chMax val="1"/>
          <dgm:chPref val="1"/>
          <dgm:bulletEnabled val="1"/>
        </dgm:presLayoutVars>
      </dgm:prSet>
      <dgm:spPr/>
    </dgm:pt>
    <dgm:pt modelId="{08BFB1A9-7EC1-4AC9-82FF-3A7557308691}" type="pres">
      <dgm:prSet presAssocID="{EBE801C9-DE6B-4E26-A417-44AAACD1936C}" presName="ChildText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2B19CBD6-0E94-41BB-B034-ED53A632D47D}" type="pres">
      <dgm:prSet presAssocID="{70AA0449-E157-4A00-86FE-F2E64C0442CD}" presName="sibTrans" presStyleCnt="0"/>
      <dgm:spPr/>
    </dgm:pt>
    <dgm:pt modelId="{F70A6491-0EBE-4471-B817-1A2AB3CCF348}" type="pres">
      <dgm:prSet presAssocID="{A7628D04-F84F-4762-AFC5-5F205D9710D4}" presName="composite" presStyleCnt="0"/>
      <dgm:spPr/>
    </dgm:pt>
    <dgm:pt modelId="{8CFC2FC5-AF44-480D-9777-7CB42B8F55FF}" type="pres">
      <dgm:prSet presAssocID="{A7628D04-F84F-4762-AFC5-5F205D9710D4}" presName="bentUpArrow1" presStyleLbl="alignImgPlace1" presStyleIdx="3" presStyleCnt="4"/>
      <dgm:spPr/>
    </dgm:pt>
    <dgm:pt modelId="{BF0F049B-13E6-4EE3-962A-CAA5AB8C5F2F}" type="pres">
      <dgm:prSet presAssocID="{A7628D04-F84F-4762-AFC5-5F205D9710D4}" presName="ParentText" presStyleLbl="node1" presStyleIdx="3" presStyleCnt="5">
        <dgm:presLayoutVars>
          <dgm:chMax val="1"/>
          <dgm:chPref val="1"/>
          <dgm:bulletEnabled val="1"/>
        </dgm:presLayoutVars>
      </dgm:prSet>
      <dgm:spPr/>
    </dgm:pt>
    <dgm:pt modelId="{7ADB4721-7773-4DDB-90FE-CF51C0483A87}" type="pres">
      <dgm:prSet presAssocID="{A7628D04-F84F-4762-AFC5-5F205D9710D4}" presName="ChildText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DB2FD4BC-52E9-4661-9DAF-365134F44FC7}" type="pres">
      <dgm:prSet presAssocID="{79C4F6C7-1E71-4DBA-A393-80C2FD4135B7}" presName="sibTrans" presStyleCnt="0"/>
      <dgm:spPr/>
    </dgm:pt>
    <dgm:pt modelId="{5E4A1A4E-05BA-4D5C-8E89-280F7D3477DC}" type="pres">
      <dgm:prSet presAssocID="{909A5658-908F-4896-9483-181CEF74E4CF}" presName="composite" presStyleCnt="0"/>
      <dgm:spPr/>
    </dgm:pt>
    <dgm:pt modelId="{8E69D1B3-D796-49FB-8EC1-4A6E4E73A7F4}" type="pres">
      <dgm:prSet presAssocID="{909A5658-908F-4896-9483-181CEF74E4CF}" presName="ParentText" presStyleLbl="node1" presStyleIdx="4" presStyleCnt="5">
        <dgm:presLayoutVars>
          <dgm:chMax val="1"/>
          <dgm:chPref val="1"/>
          <dgm:bulletEnabled val="1"/>
        </dgm:presLayoutVars>
      </dgm:prSet>
      <dgm:spPr/>
    </dgm:pt>
    <dgm:pt modelId="{AD4831C7-CB1A-4569-B09C-CC0A8F575698}" type="pres">
      <dgm:prSet presAssocID="{909A5658-908F-4896-9483-181CEF74E4CF}" presName="FinalChildText" presStyleLbl="revTx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0DC83E00-A900-4581-A709-39D4D2D57D88}" type="presOf" srcId="{E0231820-DEA6-4264-AAC4-0307CE2BC208}" destId="{40E87424-FCE0-4B54-8644-424DD299173F}" srcOrd="0" destOrd="0" presId="urn:microsoft.com/office/officeart/2005/8/layout/StepDownProcess"/>
    <dgm:cxn modelId="{FD3DB401-1E86-429A-9CB0-CE46A91805D9}" type="presOf" srcId="{EBE801C9-DE6B-4E26-A417-44AAACD1936C}" destId="{2BAFD550-D269-4266-8A4D-F382208C3588}" srcOrd="0" destOrd="0" presId="urn:microsoft.com/office/officeart/2005/8/layout/StepDownProcess"/>
    <dgm:cxn modelId="{77ED5508-E6DA-4D74-BE16-F229210D09D3}" type="presOf" srcId="{7337153C-060B-4A3F-95FC-26BD3A4B5F52}" destId="{BA9E2024-4C7D-4065-8E8C-62BD46BFE269}" srcOrd="0" destOrd="0" presId="urn:microsoft.com/office/officeart/2005/8/layout/StepDownProcess"/>
    <dgm:cxn modelId="{5501550A-C059-4D02-AAF9-BC7BE536DB83}" srcId="{3AB27216-D840-44C7-ABFE-13E70C7DC321}" destId="{A7628D04-F84F-4762-AFC5-5F205D9710D4}" srcOrd="3" destOrd="0" parTransId="{08815CBD-FD0A-4026-8E74-B4BB664C24AB}" sibTransId="{79C4F6C7-1E71-4DBA-A393-80C2FD4135B7}"/>
    <dgm:cxn modelId="{68C67F2A-E7A5-436C-812C-77C320685AEB}" srcId="{EBE801C9-DE6B-4E26-A417-44AAACD1936C}" destId="{2211D1C2-5A4B-422F-9D5B-F300FE6160D6}" srcOrd="0" destOrd="0" parTransId="{9B9CE513-28BF-4059-8881-423BBE54AFF9}" sibTransId="{858816B2-ABE8-4061-A98B-65138278B7FB}"/>
    <dgm:cxn modelId="{96803A35-1D09-4AE8-B557-C00346A372C4}" type="presOf" srcId="{B381B661-5BBE-4C71-A711-B4D157D003C3}" destId="{AD4831C7-CB1A-4569-B09C-CC0A8F575698}" srcOrd="0" destOrd="0" presId="urn:microsoft.com/office/officeart/2005/8/layout/StepDownProcess"/>
    <dgm:cxn modelId="{2320C15D-4ED1-4A49-A42C-F2C40378975C}" type="presOf" srcId="{8F65BCA5-D3FB-440B-BFDB-C516B3A7AF50}" destId="{24C46A99-4031-47A7-8E1C-968F5326D50C}" srcOrd="0" destOrd="0" presId="urn:microsoft.com/office/officeart/2005/8/layout/StepDownProcess"/>
    <dgm:cxn modelId="{90FC2C6D-4325-44CF-823D-CFF77951C7AB}" srcId="{E0231820-DEA6-4264-AAC4-0307CE2BC208}" destId="{EFE812E6-E538-47DE-9299-6DB4D6C71617}" srcOrd="0" destOrd="0" parTransId="{8B3A7471-2D7D-43FD-955A-80310B5BFE43}" sibTransId="{BB19ACF4-9F67-41AB-84FB-C6FD6A80CB4B}"/>
    <dgm:cxn modelId="{2BC47353-6662-442A-AA0C-31278F3202EA}" type="presOf" srcId="{4C92004C-92E4-4500-9D3A-AB2132110A62}" destId="{7ADB4721-7773-4DDB-90FE-CF51C0483A87}" srcOrd="0" destOrd="0" presId="urn:microsoft.com/office/officeart/2005/8/layout/StepDownProcess"/>
    <dgm:cxn modelId="{7A48A954-82EA-4D6C-AC91-6F89F27F7982}" type="presOf" srcId="{909A5658-908F-4896-9483-181CEF74E4CF}" destId="{8E69D1B3-D796-49FB-8EC1-4A6E4E73A7F4}" srcOrd="0" destOrd="0" presId="urn:microsoft.com/office/officeart/2005/8/layout/StepDownProcess"/>
    <dgm:cxn modelId="{2CE5E57D-5B1C-4EB9-B9C7-0BDD6501657C}" type="presOf" srcId="{2211D1C2-5A4B-422F-9D5B-F300FE6160D6}" destId="{08BFB1A9-7EC1-4AC9-82FF-3A7557308691}" srcOrd="0" destOrd="0" presId="urn:microsoft.com/office/officeart/2005/8/layout/StepDownProcess"/>
    <dgm:cxn modelId="{6A78C68F-08FE-46CD-BAF5-BEC72B61DA9E}" srcId="{8F65BCA5-D3FB-440B-BFDB-C516B3A7AF50}" destId="{7337153C-060B-4A3F-95FC-26BD3A4B5F52}" srcOrd="0" destOrd="0" parTransId="{88B10552-1919-485B-8F27-75C646B8D62C}" sibTransId="{5FE1C718-9987-4B75-A5F2-6A1E78BBB1FE}"/>
    <dgm:cxn modelId="{1DA9D591-92DD-4271-A2BA-16E0B4BAF9F0}" srcId="{A7628D04-F84F-4762-AFC5-5F205D9710D4}" destId="{4C92004C-92E4-4500-9D3A-AB2132110A62}" srcOrd="0" destOrd="0" parTransId="{09F068AC-D8A5-4780-AD59-B34ECBD6498E}" sibTransId="{72B5EFE5-3181-4284-B344-C855E11173E6}"/>
    <dgm:cxn modelId="{48E98B9E-DA5F-4136-A369-61054F3B7787}" srcId="{3AB27216-D840-44C7-ABFE-13E70C7DC321}" destId="{E0231820-DEA6-4264-AAC4-0307CE2BC208}" srcOrd="1" destOrd="0" parTransId="{967614B2-75A6-4A1C-8667-31F7025C2A27}" sibTransId="{9C30B041-EFBB-4E62-B9D0-AA65A035C760}"/>
    <dgm:cxn modelId="{30A3AEB8-F1CC-4D21-8C24-B9C0CF14B4FC}" type="presOf" srcId="{3AB27216-D840-44C7-ABFE-13E70C7DC321}" destId="{FB0FC24A-A6D7-4D6F-98BA-CB9BA0968DA1}" srcOrd="0" destOrd="0" presId="urn:microsoft.com/office/officeart/2005/8/layout/StepDownProcess"/>
    <dgm:cxn modelId="{D30C9BC4-DC98-4413-B183-C5F81EA37B28}" type="presOf" srcId="{A7628D04-F84F-4762-AFC5-5F205D9710D4}" destId="{BF0F049B-13E6-4EE3-962A-CAA5AB8C5F2F}" srcOrd="0" destOrd="0" presId="urn:microsoft.com/office/officeart/2005/8/layout/StepDownProcess"/>
    <dgm:cxn modelId="{AF03FBC7-55C1-4736-BD37-C950DD1D541E}" srcId="{909A5658-908F-4896-9483-181CEF74E4CF}" destId="{B381B661-5BBE-4C71-A711-B4D157D003C3}" srcOrd="0" destOrd="0" parTransId="{928EEE72-CD04-4850-9837-3E90B009AB29}" sibTransId="{0AD0B401-3DF1-41BD-B9DD-92B00D1A3CA5}"/>
    <dgm:cxn modelId="{09C951D6-3060-4BE2-B7A1-659E1200C646}" srcId="{3AB27216-D840-44C7-ABFE-13E70C7DC321}" destId="{909A5658-908F-4896-9483-181CEF74E4CF}" srcOrd="4" destOrd="0" parTransId="{0123EBF8-AE45-4900-943B-1349D98D61B2}" sibTransId="{B6D47340-B8C8-4035-A3CD-FB41B4629FC1}"/>
    <dgm:cxn modelId="{A2BED5D8-776C-4E48-9C44-AD345F204CFA}" srcId="{3AB27216-D840-44C7-ABFE-13E70C7DC321}" destId="{8F65BCA5-D3FB-440B-BFDB-C516B3A7AF50}" srcOrd="0" destOrd="0" parTransId="{2E830D12-5579-4987-9D32-86FB7132A263}" sibTransId="{E3623342-8FCB-4CBD-9AE8-87F3CB337CA2}"/>
    <dgm:cxn modelId="{0B0E85E1-45A5-4108-95FB-0D965C85D312}" srcId="{3AB27216-D840-44C7-ABFE-13E70C7DC321}" destId="{EBE801C9-DE6B-4E26-A417-44AAACD1936C}" srcOrd="2" destOrd="0" parTransId="{47C340F7-112D-4D72-BC7E-229727623EA8}" sibTransId="{70AA0449-E157-4A00-86FE-F2E64C0442CD}"/>
    <dgm:cxn modelId="{211317E9-4A5A-49AE-935F-990F5908A5BD}" type="presOf" srcId="{EFE812E6-E538-47DE-9299-6DB4D6C71617}" destId="{24CC77C1-4E62-4B9D-A503-9EA7FBC62001}" srcOrd="0" destOrd="0" presId="urn:microsoft.com/office/officeart/2005/8/layout/StepDownProcess"/>
    <dgm:cxn modelId="{9EC03921-76B4-49DD-8B85-E5DFEBC35132}" type="presParOf" srcId="{FB0FC24A-A6D7-4D6F-98BA-CB9BA0968DA1}" destId="{20E1F569-BA02-44D5-9709-D2DF5D8F7734}" srcOrd="0" destOrd="0" presId="urn:microsoft.com/office/officeart/2005/8/layout/StepDownProcess"/>
    <dgm:cxn modelId="{ECDA7160-03DE-4BF9-96C2-5887616B3DE1}" type="presParOf" srcId="{20E1F569-BA02-44D5-9709-D2DF5D8F7734}" destId="{6979691E-7D73-4725-909B-3D15F19AEDEE}" srcOrd="0" destOrd="0" presId="urn:microsoft.com/office/officeart/2005/8/layout/StepDownProcess"/>
    <dgm:cxn modelId="{997AE6C4-88D9-481F-8995-C2ED94002413}" type="presParOf" srcId="{20E1F569-BA02-44D5-9709-D2DF5D8F7734}" destId="{24C46A99-4031-47A7-8E1C-968F5326D50C}" srcOrd="1" destOrd="0" presId="urn:microsoft.com/office/officeart/2005/8/layout/StepDownProcess"/>
    <dgm:cxn modelId="{8160D648-023F-4D78-B58A-23C7E99CBD9C}" type="presParOf" srcId="{20E1F569-BA02-44D5-9709-D2DF5D8F7734}" destId="{BA9E2024-4C7D-4065-8E8C-62BD46BFE269}" srcOrd="2" destOrd="0" presId="urn:microsoft.com/office/officeart/2005/8/layout/StepDownProcess"/>
    <dgm:cxn modelId="{8F1869A3-3CD9-4520-8078-3253BD916C96}" type="presParOf" srcId="{FB0FC24A-A6D7-4D6F-98BA-CB9BA0968DA1}" destId="{471019CD-2540-4B0F-9B40-D477A929EA4C}" srcOrd="1" destOrd="0" presId="urn:microsoft.com/office/officeart/2005/8/layout/StepDownProcess"/>
    <dgm:cxn modelId="{9AB6DE83-95EC-4D54-AB03-1ACCE6E048F0}" type="presParOf" srcId="{FB0FC24A-A6D7-4D6F-98BA-CB9BA0968DA1}" destId="{46DAFF81-A0DF-4383-A90B-71452CA6784B}" srcOrd="2" destOrd="0" presId="urn:microsoft.com/office/officeart/2005/8/layout/StepDownProcess"/>
    <dgm:cxn modelId="{AED7565D-004D-4954-85F5-22F4DCFEC288}" type="presParOf" srcId="{46DAFF81-A0DF-4383-A90B-71452CA6784B}" destId="{43461316-58C4-4568-AD90-5B8B7477F16C}" srcOrd="0" destOrd="0" presId="urn:microsoft.com/office/officeart/2005/8/layout/StepDownProcess"/>
    <dgm:cxn modelId="{8841149A-EDAA-48CC-B5BA-37676DF6CA45}" type="presParOf" srcId="{46DAFF81-A0DF-4383-A90B-71452CA6784B}" destId="{40E87424-FCE0-4B54-8644-424DD299173F}" srcOrd="1" destOrd="0" presId="urn:microsoft.com/office/officeart/2005/8/layout/StepDownProcess"/>
    <dgm:cxn modelId="{AF7B4515-64CA-497D-A020-9EB0632CD5BF}" type="presParOf" srcId="{46DAFF81-A0DF-4383-A90B-71452CA6784B}" destId="{24CC77C1-4E62-4B9D-A503-9EA7FBC62001}" srcOrd="2" destOrd="0" presId="urn:microsoft.com/office/officeart/2005/8/layout/StepDownProcess"/>
    <dgm:cxn modelId="{2F691CCC-9A2F-4FEF-BAE9-8D9E351E24B0}" type="presParOf" srcId="{FB0FC24A-A6D7-4D6F-98BA-CB9BA0968DA1}" destId="{DBB9BE58-B3C0-4D8C-BB76-ACE78E66EAF5}" srcOrd="3" destOrd="0" presId="urn:microsoft.com/office/officeart/2005/8/layout/StepDownProcess"/>
    <dgm:cxn modelId="{DC673D97-4720-44DC-BD12-D87D2D123AE3}" type="presParOf" srcId="{FB0FC24A-A6D7-4D6F-98BA-CB9BA0968DA1}" destId="{1DBD5332-FF2E-4834-B9EA-82BBCA03509A}" srcOrd="4" destOrd="0" presId="urn:microsoft.com/office/officeart/2005/8/layout/StepDownProcess"/>
    <dgm:cxn modelId="{D15E6C29-D5F1-4B36-9823-989254FC6E55}" type="presParOf" srcId="{1DBD5332-FF2E-4834-B9EA-82BBCA03509A}" destId="{18AE4B5C-2A17-40D8-B8F0-95300A47F62E}" srcOrd="0" destOrd="0" presId="urn:microsoft.com/office/officeart/2005/8/layout/StepDownProcess"/>
    <dgm:cxn modelId="{A2C1C331-CE86-41F5-8C67-FA479ADE6CBD}" type="presParOf" srcId="{1DBD5332-FF2E-4834-B9EA-82BBCA03509A}" destId="{2BAFD550-D269-4266-8A4D-F382208C3588}" srcOrd="1" destOrd="0" presId="urn:microsoft.com/office/officeart/2005/8/layout/StepDownProcess"/>
    <dgm:cxn modelId="{AAEE3A88-CC15-4AEB-A85D-7BCBDD263583}" type="presParOf" srcId="{1DBD5332-FF2E-4834-B9EA-82BBCA03509A}" destId="{08BFB1A9-7EC1-4AC9-82FF-3A7557308691}" srcOrd="2" destOrd="0" presId="urn:microsoft.com/office/officeart/2005/8/layout/StepDownProcess"/>
    <dgm:cxn modelId="{10B5B38E-66DC-4948-AC1F-C5B79599D096}" type="presParOf" srcId="{FB0FC24A-A6D7-4D6F-98BA-CB9BA0968DA1}" destId="{2B19CBD6-0E94-41BB-B034-ED53A632D47D}" srcOrd="5" destOrd="0" presId="urn:microsoft.com/office/officeart/2005/8/layout/StepDownProcess"/>
    <dgm:cxn modelId="{11A97F0A-8646-4E5D-A853-DCB5C088282F}" type="presParOf" srcId="{FB0FC24A-A6D7-4D6F-98BA-CB9BA0968DA1}" destId="{F70A6491-0EBE-4471-B817-1A2AB3CCF348}" srcOrd="6" destOrd="0" presId="urn:microsoft.com/office/officeart/2005/8/layout/StepDownProcess"/>
    <dgm:cxn modelId="{50D6210F-A644-41E0-BFF6-514A3BC82F40}" type="presParOf" srcId="{F70A6491-0EBE-4471-B817-1A2AB3CCF348}" destId="{8CFC2FC5-AF44-480D-9777-7CB42B8F55FF}" srcOrd="0" destOrd="0" presId="urn:microsoft.com/office/officeart/2005/8/layout/StepDownProcess"/>
    <dgm:cxn modelId="{05875860-945C-47CE-83BE-0CAA97DD0876}" type="presParOf" srcId="{F70A6491-0EBE-4471-B817-1A2AB3CCF348}" destId="{BF0F049B-13E6-4EE3-962A-CAA5AB8C5F2F}" srcOrd="1" destOrd="0" presId="urn:microsoft.com/office/officeart/2005/8/layout/StepDownProcess"/>
    <dgm:cxn modelId="{F71D2D2F-AA3F-4407-9CE3-B31E6E673E99}" type="presParOf" srcId="{F70A6491-0EBE-4471-B817-1A2AB3CCF348}" destId="{7ADB4721-7773-4DDB-90FE-CF51C0483A87}" srcOrd="2" destOrd="0" presId="urn:microsoft.com/office/officeart/2005/8/layout/StepDownProcess"/>
    <dgm:cxn modelId="{1EF698AD-32B0-4C61-91CD-D57BCAD988AE}" type="presParOf" srcId="{FB0FC24A-A6D7-4D6F-98BA-CB9BA0968DA1}" destId="{DB2FD4BC-52E9-4661-9DAF-365134F44FC7}" srcOrd="7" destOrd="0" presId="urn:microsoft.com/office/officeart/2005/8/layout/StepDownProcess"/>
    <dgm:cxn modelId="{532B083D-9E19-41BA-926D-3E92681539E3}" type="presParOf" srcId="{FB0FC24A-A6D7-4D6F-98BA-CB9BA0968DA1}" destId="{5E4A1A4E-05BA-4D5C-8E89-280F7D3477DC}" srcOrd="8" destOrd="0" presId="urn:microsoft.com/office/officeart/2005/8/layout/StepDownProcess"/>
    <dgm:cxn modelId="{9A6FECB9-4DF4-4243-8F0C-D548BDA19C0A}" type="presParOf" srcId="{5E4A1A4E-05BA-4D5C-8E89-280F7D3477DC}" destId="{8E69D1B3-D796-49FB-8EC1-4A6E4E73A7F4}" srcOrd="0" destOrd="0" presId="urn:microsoft.com/office/officeart/2005/8/layout/StepDownProcess"/>
    <dgm:cxn modelId="{9981C914-F42E-4703-B0E4-0B390065DC3E}" type="presParOf" srcId="{5E4A1A4E-05BA-4D5C-8E89-280F7D3477DC}" destId="{AD4831C7-CB1A-4569-B09C-CC0A8F575698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79691E-7D73-4725-909B-3D15F19AEDEE}">
      <dsp:nvSpPr>
        <dsp:cNvPr id="0" name=""/>
        <dsp:cNvSpPr/>
      </dsp:nvSpPr>
      <dsp:spPr>
        <a:xfrm rot="5400000">
          <a:off x="1462561" y="796201"/>
          <a:ext cx="692782" cy="78870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C46A99-4031-47A7-8E1C-968F5326D50C}">
      <dsp:nvSpPr>
        <dsp:cNvPr id="0" name=""/>
        <dsp:cNvSpPr/>
      </dsp:nvSpPr>
      <dsp:spPr>
        <a:xfrm>
          <a:off x="1279016" y="28238"/>
          <a:ext cx="1166237" cy="816328"/>
        </a:xfrm>
        <a:prstGeom prst="roundRect">
          <a:avLst>
            <a:gd name="adj" fmla="val 16670"/>
          </a:avLst>
        </a:prstGeom>
        <a:blipFill rotWithShape="0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kern="1200" dirty="0"/>
        </a:p>
      </dsp:txBody>
      <dsp:txXfrm>
        <a:off x="1318873" y="68095"/>
        <a:ext cx="1086523" cy="736614"/>
      </dsp:txXfrm>
    </dsp:sp>
    <dsp:sp modelId="{BA9E2024-4C7D-4065-8E8C-62BD46BFE269}">
      <dsp:nvSpPr>
        <dsp:cNvPr id="0" name=""/>
        <dsp:cNvSpPr/>
      </dsp:nvSpPr>
      <dsp:spPr>
        <a:xfrm>
          <a:off x="2445254" y="106093"/>
          <a:ext cx="848210" cy="6597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Data Collection</a:t>
          </a:r>
        </a:p>
      </dsp:txBody>
      <dsp:txXfrm>
        <a:off x="2445254" y="106093"/>
        <a:ext cx="848210" cy="659792"/>
      </dsp:txXfrm>
    </dsp:sp>
    <dsp:sp modelId="{43461316-58C4-4568-AD90-5B8B7477F16C}">
      <dsp:nvSpPr>
        <dsp:cNvPr id="0" name=""/>
        <dsp:cNvSpPr/>
      </dsp:nvSpPr>
      <dsp:spPr>
        <a:xfrm rot="5400000">
          <a:off x="2370724" y="1664583"/>
          <a:ext cx="692782" cy="78870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E87424-FCE0-4B54-8644-424DD299173F}">
      <dsp:nvSpPr>
        <dsp:cNvPr id="0" name=""/>
        <dsp:cNvSpPr/>
      </dsp:nvSpPr>
      <dsp:spPr>
        <a:xfrm>
          <a:off x="2245951" y="945244"/>
          <a:ext cx="1048692" cy="719079"/>
        </a:xfrm>
        <a:prstGeom prst="roundRect">
          <a:avLst>
            <a:gd name="adj" fmla="val 16670"/>
          </a:avLst>
        </a:prstGeom>
        <a:blipFill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0" kern="1200" dirty="0"/>
        </a:p>
      </dsp:txBody>
      <dsp:txXfrm>
        <a:off x="2281060" y="980353"/>
        <a:ext cx="978474" cy="648861"/>
      </dsp:txXfrm>
    </dsp:sp>
    <dsp:sp modelId="{24CC77C1-4E62-4B9D-A503-9EA7FBC62001}">
      <dsp:nvSpPr>
        <dsp:cNvPr id="0" name=""/>
        <dsp:cNvSpPr/>
      </dsp:nvSpPr>
      <dsp:spPr>
        <a:xfrm>
          <a:off x="3353416" y="974475"/>
          <a:ext cx="848210" cy="6597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Data Processing</a:t>
          </a:r>
        </a:p>
      </dsp:txBody>
      <dsp:txXfrm>
        <a:off x="3353416" y="974475"/>
        <a:ext cx="848210" cy="659792"/>
      </dsp:txXfrm>
    </dsp:sp>
    <dsp:sp modelId="{18AE4B5C-2A17-40D8-B8F0-95300A47F62E}">
      <dsp:nvSpPr>
        <dsp:cNvPr id="0" name=""/>
        <dsp:cNvSpPr/>
      </dsp:nvSpPr>
      <dsp:spPr>
        <a:xfrm rot="5400000">
          <a:off x="3396431" y="2581589"/>
          <a:ext cx="692782" cy="78870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AFD550-D269-4266-8A4D-F382208C3588}">
      <dsp:nvSpPr>
        <dsp:cNvPr id="0" name=""/>
        <dsp:cNvSpPr/>
      </dsp:nvSpPr>
      <dsp:spPr>
        <a:xfrm>
          <a:off x="3212886" y="1813626"/>
          <a:ext cx="1166237" cy="816328"/>
        </a:xfrm>
        <a:prstGeom prst="roundRect">
          <a:avLst>
            <a:gd name="adj" fmla="val 16670"/>
          </a:avLst>
        </a:prstGeom>
        <a:blipFill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.</a:t>
          </a:r>
        </a:p>
      </dsp:txBody>
      <dsp:txXfrm>
        <a:off x="3252743" y="1853483"/>
        <a:ext cx="1086523" cy="736614"/>
      </dsp:txXfrm>
    </dsp:sp>
    <dsp:sp modelId="{08BFB1A9-7EC1-4AC9-82FF-3A7557308691}">
      <dsp:nvSpPr>
        <dsp:cNvPr id="0" name=""/>
        <dsp:cNvSpPr/>
      </dsp:nvSpPr>
      <dsp:spPr>
        <a:xfrm>
          <a:off x="4379124" y="1891481"/>
          <a:ext cx="848210" cy="6597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Data Mining</a:t>
          </a:r>
          <a:endParaRPr lang="en-US" sz="1000" kern="1200" dirty="0"/>
        </a:p>
      </dsp:txBody>
      <dsp:txXfrm>
        <a:off x="4379124" y="1891481"/>
        <a:ext cx="848210" cy="659792"/>
      </dsp:txXfrm>
    </dsp:sp>
    <dsp:sp modelId="{8CFC2FC5-AF44-480D-9777-7CB42B8F55FF}">
      <dsp:nvSpPr>
        <dsp:cNvPr id="0" name=""/>
        <dsp:cNvSpPr/>
      </dsp:nvSpPr>
      <dsp:spPr>
        <a:xfrm rot="5400000">
          <a:off x="4363366" y="3498595"/>
          <a:ext cx="692782" cy="78870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0F049B-13E6-4EE3-962A-CAA5AB8C5F2F}">
      <dsp:nvSpPr>
        <dsp:cNvPr id="0" name=""/>
        <dsp:cNvSpPr/>
      </dsp:nvSpPr>
      <dsp:spPr>
        <a:xfrm>
          <a:off x="4179821" y="2730632"/>
          <a:ext cx="1166237" cy="816328"/>
        </a:xfrm>
        <a:prstGeom prst="roundRect">
          <a:avLst>
            <a:gd name="adj" fmla="val 16670"/>
          </a:avLst>
        </a:prstGeom>
        <a:blipFill rotWithShape="0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kern="1200" dirty="0"/>
        </a:p>
      </dsp:txBody>
      <dsp:txXfrm>
        <a:off x="4219678" y="2770489"/>
        <a:ext cx="1086523" cy="736614"/>
      </dsp:txXfrm>
    </dsp:sp>
    <dsp:sp modelId="{7ADB4721-7773-4DDB-90FE-CF51C0483A87}">
      <dsp:nvSpPr>
        <dsp:cNvPr id="0" name=""/>
        <dsp:cNvSpPr/>
      </dsp:nvSpPr>
      <dsp:spPr>
        <a:xfrm>
          <a:off x="5346059" y="2808488"/>
          <a:ext cx="848210" cy="6597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Data Analysis</a:t>
          </a:r>
        </a:p>
      </dsp:txBody>
      <dsp:txXfrm>
        <a:off x="5346059" y="2808488"/>
        <a:ext cx="848210" cy="659792"/>
      </dsp:txXfrm>
    </dsp:sp>
    <dsp:sp modelId="{8E69D1B3-D796-49FB-8EC1-4A6E4E73A7F4}">
      <dsp:nvSpPr>
        <dsp:cNvPr id="0" name=""/>
        <dsp:cNvSpPr/>
      </dsp:nvSpPr>
      <dsp:spPr>
        <a:xfrm>
          <a:off x="5146756" y="3647639"/>
          <a:ext cx="1166237" cy="816328"/>
        </a:xfrm>
        <a:prstGeom prst="roundRect">
          <a:avLst>
            <a:gd name="adj" fmla="val 16670"/>
          </a:avLst>
        </a:prstGeom>
        <a:blipFill rotWithShape="0"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kern="1200" dirty="0"/>
        </a:p>
      </dsp:txBody>
      <dsp:txXfrm>
        <a:off x="5186613" y="3687496"/>
        <a:ext cx="1086523" cy="736614"/>
      </dsp:txXfrm>
    </dsp:sp>
    <dsp:sp modelId="{AD4831C7-CB1A-4569-B09C-CC0A8F575698}">
      <dsp:nvSpPr>
        <dsp:cNvPr id="0" name=""/>
        <dsp:cNvSpPr/>
      </dsp:nvSpPr>
      <dsp:spPr>
        <a:xfrm>
          <a:off x="6312994" y="3725494"/>
          <a:ext cx="848210" cy="6597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Data Presentation</a:t>
          </a:r>
        </a:p>
      </dsp:txBody>
      <dsp:txXfrm>
        <a:off x="6312994" y="3725494"/>
        <a:ext cx="848210" cy="6597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29-Dec-19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7814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29-Dec-19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808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29-Dec-19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544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29-Dec-19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654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29-Dec-19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125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29-Dec-19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880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29-Dec-19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464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29-Dec-19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619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29-Dec-19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401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29-Dec-19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368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29-Dec-19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49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29-Dec-19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125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8" r:id="rId5"/>
    <p:sldLayoutId id="2147483692" r:id="rId6"/>
    <p:sldLayoutId id="2147483693" r:id="rId7"/>
    <p:sldLayoutId id="2147483694" r:id="rId8"/>
    <p:sldLayoutId id="2147483697" r:id="rId9"/>
    <p:sldLayoutId id="2147483695" r:id="rId10"/>
    <p:sldLayoutId id="214748369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1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3F4366-EEB1-449E-B3EF-525404B15B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0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854B8F-0307-473D-8BDF-AE64536739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5229800" cy="3176652"/>
          </a:xfrm>
        </p:spPr>
        <p:txBody>
          <a:bodyPr anchor="b">
            <a:normAutofit/>
          </a:bodyPr>
          <a:lstStyle/>
          <a:p>
            <a:r>
              <a:rPr lang="en-US" sz="4800" dirty="0"/>
              <a:t>Term-2</a:t>
            </a:r>
            <a:br>
              <a:rPr lang="en-US" sz="4800" dirty="0"/>
            </a:br>
            <a:r>
              <a:rPr lang="en-US" sz="4800" dirty="0"/>
              <a:t>TABA Assignment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F702CC-8736-49D8-8CC0-7379A6A95E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195620" cy="1792038"/>
          </a:xfrm>
        </p:spPr>
        <p:txBody>
          <a:bodyPr>
            <a:normAutofit fontScale="77500" lnSpcReduction="20000"/>
          </a:bodyPr>
          <a:lstStyle/>
          <a:p>
            <a:r>
              <a:rPr lang="en-US" sz="2000" dirty="0"/>
              <a:t>(11920041) Harika Sabbella </a:t>
            </a:r>
          </a:p>
          <a:p>
            <a:r>
              <a:rPr lang="en-US" sz="2000" dirty="0"/>
              <a:t>(11920044) Abhinav Singh </a:t>
            </a:r>
          </a:p>
          <a:p>
            <a:r>
              <a:rPr lang="en-US" sz="2000" dirty="0"/>
              <a:t>(11920046) Ravikanth MV </a:t>
            </a:r>
          </a:p>
          <a:p>
            <a:r>
              <a:rPr lang="en-US" sz="2000" dirty="0"/>
              <a:t>(11920052) Vijay Vincent</a:t>
            </a:r>
          </a:p>
          <a:p>
            <a:r>
              <a:rPr lang="en-US" sz="2000" dirty="0"/>
              <a:t>(11920087) Aditya Sai </a:t>
            </a:r>
            <a:r>
              <a:rPr lang="en-US" sz="2000" dirty="0" err="1"/>
              <a:t>Yasaswi</a:t>
            </a:r>
            <a:r>
              <a:rPr lang="en-US" sz="2000" dirty="0"/>
              <a:t> </a:t>
            </a:r>
            <a:r>
              <a:rPr lang="en-US" sz="2000" dirty="0" err="1"/>
              <a:t>Sarvabhotla</a:t>
            </a:r>
            <a:r>
              <a:rPr lang="en-US" sz="2000" dirty="0"/>
              <a:t>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33465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6" name="Rectangle 125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CE4EA17-1EFF-4D04-AA0E-AD39A54AF9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78980" y="0"/>
            <a:ext cx="8313017" cy="7097052"/>
          </a:xfrm>
          <a:prstGeom prst="rect">
            <a:avLst/>
          </a:prstGeom>
        </p:spPr>
      </p:pic>
      <p:sp>
        <p:nvSpPr>
          <p:cNvPr id="191" name="Rectangle 190">
            <a:extLst>
              <a:ext uri="{FF2B5EF4-FFF2-40B4-BE49-F238E27FC236}">
                <a16:creationId xmlns:a16="http://schemas.microsoft.com/office/drawing/2014/main" id="{8A6DB0E6-E65F-4229-A5A0-2500203B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6D1CDF-E0C4-4C16-8657-472786E9D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1161288"/>
            <a:ext cx="4104653" cy="1124712"/>
          </a:xfrm>
        </p:spPr>
        <p:txBody>
          <a:bodyPr anchor="b">
            <a:normAutofit fontScale="90000"/>
          </a:bodyPr>
          <a:lstStyle/>
          <a:p>
            <a:r>
              <a:rPr lang="en-US" sz="3100" dirty="0"/>
              <a:t>Task 1: </a:t>
            </a:r>
            <a:br>
              <a:rPr lang="en-US" sz="2800" dirty="0"/>
            </a:br>
            <a:r>
              <a:rPr lang="en-US" sz="2800" dirty="0"/>
              <a:t>DATA Collection (Reviews)</a:t>
            </a:r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4" name="Content Placeholder 7">
            <a:extLst>
              <a:ext uri="{FF2B5EF4-FFF2-40B4-BE49-F238E27FC236}">
                <a16:creationId xmlns:a16="http://schemas.microsoft.com/office/drawing/2014/main" id="{41A5CBF7-67A2-4B99-814C-0299F6050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3796645" cy="3549916"/>
          </a:xfrm>
        </p:spPr>
        <p:txBody>
          <a:bodyPr anchor="t">
            <a:normAutofit fontScale="92500" lnSpcReduction="10000"/>
          </a:bodyPr>
          <a:lstStyle/>
          <a:p>
            <a:r>
              <a:rPr lang="en-US" sz="1700" dirty="0"/>
              <a:t>Models:</a:t>
            </a:r>
          </a:p>
          <a:p>
            <a:pPr lvl="1"/>
            <a:r>
              <a:rPr lang="en-US" sz="1300" dirty="0"/>
              <a:t>Kia </a:t>
            </a:r>
            <a:r>
              <a:rPr lang="en-US" sz="1300" dirty="0" err="1"/>
              <a:t>Seltos</a:t>
            </a:r>
            <a:endParaRPr lang="en-US" sz="1300" dirty="0"/>
          </a:p>
          <a:p>
            <a:pPr lvl="1"/>
            <a:r>
              <a:rPr lang="en-US" sz="1300" dirty="0"/>
              <a:t>MG Hector</a:t>
            </a:r>
          </a:p>
          <a:p>
            <a:pPr lvl="1"/>
            <a:r>
              <a:rPr lang="en-US" sz="1300" dirty="0"/>
              <a:t>Jeep </a:t>
            </a:r>
            <a:r>
              <a:rPr lang="en-US" sz="1300" dirty="0" err="1"/>
              <a:t>Campass</a:t>
            </a:r>
            <a:endParaRPr lang="en-US" sz="1300" dirty="0"/>
          </a:p>
          <a:p>
            <a:r>
              <a:rPr lang="en-US" sz="1700" dirty="0"/>
              <a:t>Review Source:</a:t>
            </a:r>
          </a:p>
          <a:p>
            <a:pPr lvl="1"/>
            <a:r>
              <a:rPr lang="en-US" sz="1300" dirty="0"/>
              <a:t>CarDekho.com (Website)</a:t>
            </a:r>
          </a:p>
          <a:p>
            <a:r>
              <a:rPr lang="en-US" sz="1700" dirty="0"/>
              <a:t>Fields Collected:</a:t>
            </a:r>
          </a:p>
          <a:p>
            <a:pPr lvl="1"/>
            <a:r>
              <a:rPr lang="en-US" sz="1300" dirty="0"/>
              <a:t>Car Title</a:t>
            </a:r>
          </a:p>
          <a:p>
            <a:pPr lvl="1"/>
            <a:r>
              <a:rPr lang="en-US" sz="1300" dirty="0"/>
              <a:t>Rating</a:t>
            </a:r>
          </a:p>
          <a:p>
            <a:pPr lvl="1"/>
            <a:r>
              <a:rPr lang="en-US" sz="1300" dirty="0"/>
              <a:t>Review</a:t>
            </a:r>
          </a:p>
          <a:p>
            <a:pPr lvl="1"/>
            <a:r>
              <a:rPr lang="en-US" sz="1300" dirty="0"/>
              <a:t>Reviewer Name</a:t>
            </a:r>
          </a:p>
          <a:p>
            <a:pPr lvl="1"/>
            <a:r>
              <a:rPr lang="en-US" sz="1300" dirty="0"/>
              <a:t>Date</a:t>
            </a:r>
          </a:p>
          <a:p>
            <a:pPr lvl="1"/>
            <a:r>
              <a:rPr lang="en-US" sz="1300" dirty="0"/>
              <a:t>URL ( default : Cardekho.com)</a:t>
            </a:r>
          </a:p>
        </p:txBody>
      </p:sp>
    </p:spTree>
    <p:extLst>
      <p:ext uri="{BB962C8B-B14F-4D97-AF65-F5344CB8AC3E}">
        <p14:creationId xmlns:p14="http://schemas.microsoft.com/office/powerpoint/2010/main" val="36531080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6" name="Rectangle 125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CE4EA17-1EFF-4D04-AA0E-AD39A54AF9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98307" y="0"/>
            <a:ext cx="10093693" cy="6858000"/>
          </a:xfrm>
          <a:prstGeom prst="rect">
            <a:avLst/>
          </a:prstGeom>
        </p:spPr>
      </p:pic>
      <p:sp>
        <p:nvSpPr>
          <p:cNvPr id="191" name="Rectangle 190">
            <a:extLst>
              <a:ext uri="{FF2B5EF4-FFF2-40B4-BE49-F238E27FC236}">
                <a16:creationId xmlns:a16="http://schemas.microsoft.com/office/drawing/2014/main" id="{8A6DB0E6-E65F-4229-A5A0-2500203B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6D1CDF-E0C4-4C16-8657-472786E9D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1161288"/>
            <a:ext cx="4104653" cy="1124712"/>
          </a:xfrm>
        </p:spPr>
        <p:txBody>
          <a:bodyPr anchor="b">
            <a:normAutofit/>
          </a:bodyPr>
          <a:lstStyle/>
          <a:p>
            <a:r>
              <a:rPr lang="en-US" sz="2800" dirty="0"/>
              <a:t>Task 1: </a:t>
            </a:r>
            <a:br>
              <a:rPr lang="en-US" sz="2800" dirty="0"/>
            </a:br>
            <a:r>
              <a:rPr lang="en-US" sz="2500" dirty="0"/>
              <a:t>DATA Output File</a:t>
            </a:r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4" name="Content Placeholder 7">
            <a:extLst>
              <a:ext uri="{FF2B5EF4-FFF2-40B4-BE49-F238E27FC236}">
                <a16:creationId xmlns:a16="http://schemas.microsoft.com/office/drawing/2014/main" id="{41A5CBF7-67A2-4B99-814C-0299F6050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3796645" cy="3549916"/>
          </a:xfrm>
        </p:spPr>
        <p:txBody>
          <a:bodyPr anchor="t">
            <a:normAutofit/>
          </a:bodyPr>
          <a:lstStyle/>
          <a:p>
            <a:r>
              <a:rPr lang="en-US" sz="1300" dirty="0"/>
              <a:t>Code Snippet </a:t>
            </a:r>
          </a:p>
          <a:p>
            <a:r>
              <a:rPr lang="en-US" sz="1300" dirty="0"/>
              <a:t>Output File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24A7E6B-48EB-49EC-A493-03792B95B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5570" y="678792"/>
            <a:ext cx="6389910" cy="29597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6EEA12-5B99-4AC0-B234-A1284715C7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0304" y="4385615"/>
            <a:ext cx="6428916" cy="17253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9BAFDC1-E27E-4D21-B34B-B256BFCF4AB8}"/>
              </a:ext>
            </a:extLst>
          </p:cNvPr>
          <p:cNvSpPr txBox="1"/>
          <p:nvPr/>
        </p:nvSpPr>
        <p:spPr>
          <a:xfrm>
            <a:off x="4672543" y="4051279"/>
            <a:ext cx="2444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OutputFile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DE2C8B-680A-4A99-9558-9E930F88CA4D}"/>
              </a:ext>
            </a:extLst>
          </p:cNvPr>
          <p:cNvSpPr txBox="1"/>
          <p:nvPr/>
        </p:nvSpPr>
        <p:spPr>
          <a:xfrm>
            <a:off x="4672543" y="309460"/>
            <a:ext cx="2008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Code Snippet</a:t>
            </a:r>
          </a:p>
        </p:txBody>
      </p:sp>
    </p:spTree>
    <p:extLst>
      <p:ext uri="{BB962C8B-B14F-4D97-AF65-F5344CB8AC3E}">
        <p14:creationId xmlns:p14="http://schemas.microsoft.com/office/powerpoint/2010/main" val="8842045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6" name="Rectangle 125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CE4EA17-1EFF-4D04-AA0E-AD39A54AF9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48051" y="0"/>
            <a:ext cx="10343949" cy="6858000"/>
          </a:xfrm>
          <a:prstGeom prst="rect">
            <a:avLst/>
          </a:prstGeom>
        </p:spPr>
      </p:pic>
      <p:sp>
        <p:nvSpPr>
          <p:cNvPr id="191" name="Rectangle 190">
            <a:extLst>
              <a:ext uri="{FF2B5EF4-FFF2-40B4-BE49-F238E27FC236}">
                <a16:creationId xmlns:a16="http://schemas.microsoft.com/office/drawing/2014/main" id="{8A6DB0E6-E65F-4229-A5A0-2500203B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6D1CDF-E0C4-4C16-8657-472786E9D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1161288"/>
            <a:ext cx="4104653" cy="1124712"/>
          </a:xfrm>
        </p:spPr>
        <p:txBody>
          <a:bodyPr anchor="b">
            <a:normAutofit/>
          </a:bodyPr>
          <a:lstStyle/>
          <a:p>
            <a:r>
              <a:rPr lang="en-US" sz="2800" dirty="0"/>
              <a:t>Task 2: </a:t>
            </a:r>
            <a:br>
              <a:rPr lang="en-US" sz="2800" dirty="0"/>
            </a:br>
            <a:r>
              <a:rPr lang="en-US" sz="2800" dirty="0"/>
              <a:t>Text-an of the Reviews </a:t>
            </a:r>
            <a:endParaRPr lang="en-US" sz="2500" dirty="0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4" name="Content Placeholder 7">
            <a:extLst>
              <a:ext uri="{FF2B5EF4-FFF2-40B4-BE49-F238E27FC236}">
                <a16:creationId xmlns:a16="http://schemas.microsoft.com/office/drawing/2014/main" id="{41A5CBF7-67A2-4B99-814C-0299F6050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3796645" cy="3549916"/>
          </a:xfrm>
        </p:spPr>
        <p:txBody>
          <a:bodyPr anchor="t">
            <a:normAutofit/>
          </a:bodyPr>
          <a:lstStyle/>
          <a:p>
            <a:r>
              <a:rPr lang="en-US" sz="1400" dirty="0"/>
              <a:t>Approach 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AFB914B6-70CB-44A3-9B0B-359DB59470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17701133"/>
              </p:ext>
            </p:extLst>
          </p:nvPr>
        </p:nvGraphicFramePr>
        <p:xfrm>
          <a:off x="3667539" y="2246909"/>
          <a:ext cx="8440221" cy="44922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6506938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6" name="Rectangle 125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CE4EA17-1EFF-4D04-AA0E-AD39A54AF9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63"/>
          <a:stretch/>
        </p:blipFill>
        <p:spPr>
          <a:xfrm>
            <a:off x="3527141" y="0"/>
            <a:ext cx="8664859" cy="6857999"/>
          </a:xfrm>
          <a:prstGeom prst="rect">
            <a:avLst/>
          </a:prstGeom>
        </p:spPr>
      </p:pic>
      <p:sp>
        <p:nvSpPr>
          <p:cNvPr id="191" name="Rectangle 190">
            <a:extLst>
              <a:ext uri="{FF2B5EF4-FFF2-40B4-BE49-F238E27FC236}">
                <a16:creationId xmlns:a16="http://schemas.microsoft.com/office/drawing/2014/main" id="{8A6DB0E6-E65F-4229-A5A0-2500203B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6D1CDF-E0C4-4C16-8657-472786E9D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1161288"/>
            <a:ext cx="4104653" cy="1124712"/>
          </a:xfrm>
        </p:spPr>
        <p:txBody>
          <a:bodyPr anchor="b">
            <a:normAutofit/>
          </a:bodyPr>
          <a:lstStyle/>
          <a:p>
            <a:r>
              <a:rPr lang="en-US" sz="2800" dirty="0"/>
              <a:t>Task 2: </a:t>
            </a:r>
            <a:br>
              <a:rPr lang="en-US" sz="2800" dirty="0"/>
            </a:br>
            <a:r>
              <a:rPr lang="en-US" sz="2800" dirty="0"/>
              <a:t>Text-an of the Reviews </a:t>
            </a:r>
            <a:endParaRPr lang="en-US" sz="2500" dirty="0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4" name="Content Placeholder 7">
            <a:extLst>
              <a:ext uri="{FF2B5EF4-FFF2-40B4-BE49-F238E27FC236}">
                <a16:creationId xmlns:a16="http://schemas.microsoft.com/office/drawing/2014/main" id="{41A5CBF7-67A2-4B99-814C-0299F6050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3796645" cy="3549916"/>
          </a:xfrm>
        </p:spPr>
        <p:txBody>
          <a:bodyPr anchor="t">
            <a:normAutofit lnSpcReduction="10000"/>
          </a:bodyPr>
          <a:lstStyle/>
          <a:p>
            <a:r>
              <a:rPr lang="en-US" sz="1400" dirty="0"/>
              <a:t>Question 1: </a:t>
            </a:r>
          </a:p>
          <a:p>
            <a:pPr marL="457200" lvl="1" indent="0">
              <a:buNone/>
            </a:pPr>
            <a:r>
              <a:rPr lang="en-US" sz="1400" dirty="0"/>
              <a:t>How do customers view </a:t>
            </a:r>
          </a:p>
          <a:p>
            <a:pPr marL="457200" lvl="1" indent="0">
              <a:buNone/>
            </a:pPr>
            <a:r>
              <a:rPr lang="en-US" sz="1400" dirty="0"/>
              <a:t>our product against competition? </a:t>
            </a:r>
          </a:p>
          <a:p>
            <a:r>
              <a:rPr lang="en-US" sz="1400" dirty="0"/>
              <a:t>Question 2: </a:t>
            </a:r>
          </a:p>
          <a:p>
            <a:pPr marL="457200" lvl="1" indent="0">
              <a:buNone/>
            </a:pPr>
            <a:r>
              <a:rPr lang="en-US" sz="1400" dirty="0"/>
              <a:t>On what attributes (e.g., price, buying experience) and product features (e.g., engine, interiors </a:t>
            </a:r>
            <a:r>
              <a:rPr lang="en-US" sz="1400" dirty="0" err="1"/>
              <a:t>etc</a:t>
            </a:r>
            <a:r>
              <a:rPr lang="en-US" sz="1400" dirty="0"/>
              <a:t>) are we perceived as Strong? Weak? </a:t>
            </a:r>
          </a:p>
          <a:p>
            <a:r>
              <a:rPr lang="en-US" sz="1400" dirty="0"/>
              <a:t>Question 3: </a:t>
            </a:r>
          </a:p>
          <a:p>
            <a:pPr marL="457200" lvl="1" indent="0">
              <a:buNone/>
            </a:pPr>
            <a:r>
              <a:rPr lang="en-US" sz="1400" dirty="0"/>
              <a:t>On what attributes (e.g., price, buying experience) and product features (e.g., engine, interiors </a:t>
            </a:r>
            <a:r>
              <a:rPr lang="en-US" sz="1400" dirty="0" err="1"/>
              <a:t>etc</a:t>
            </a:r>
            <a:r>
              <a:rPr lang="en-US" sz="1400" dirty="0"/>
              <a:t>) are we perceived as Strong? Weak?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BAFDC1-E27E-4D21-B34B-B256BFCF4AB8}"/>
              </a:ext>
            </a:extLst>
          </p:cNvPr>
          <p:cNvSpPr txBox="1"/>
          <p:nvPr/>
        </p:nvSpPr>
        <p:spPr>
          <a:xfrm>
            <a:off x="4672543" y="4051279"/>
            <a:ext cx="2444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Question 3: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DE2C8B-680A-4A99-9558-9E930F88CA4D}"/>
              </a:ext>
            </a:extLst>
          </p:cNvPr>
          <p:cNvSpPr txBox="1"/>
          <p:nvPr/>
        </p:nvSpPr>
        <p:spPr>
          <a:xfrm>
            <a:off x="4672543" y="280584"/>
            <a:ext cx="2008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Question 1: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1FB53F-F84A-4A71-BA25-FF1883B4B1B4}"/>
              </a:ext>
            </a:extLst>
          </p:cNvPr>
          <p:cNvSpPr txBox="1"/>
          <p:nvPr/>
        </p:nvSpPr>
        <p:spPr>
          <a:xfrm>
            <a:off x="4584615" y="2074148"/>
            <a:ext cx="2444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Question 2: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DE6584-22CC-4DBA-9C03-2ECAEFE43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4028" y="2314876"/>
            <a:ext cx="2405515" cy="12901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08D1FC-127C-4377-B5AB-B277BB2A19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4029" y="69373"/>
            <a:ext cx="2405516" cy="19470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0271D2-2720-41FB-8F82-BCA6EF40EC6E}"/>
              </a:ext>
            </a:extLst>
          </p:cNvPr>
          <p:cNvSpPr txBox="1"/>
          <p:nvPr/>
        </p:nvSpPr>
        <p:spPr>
          <a:xfrm>
            <a:off x="5630857" y="870967"/>
            <a:ext cx="3332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MG Hector is the most searched and reviewed car.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9D1705-0769-4952-B4FD-F94DF4D3BB0A}"/>
              </a:ext>
            </a:extLst>
          </p:cNvPr>
          <p:cNvSpPr txBox="1"/>
          <p:nvPr/>
        </p:nvSpPr>
        <p:spPr>
          <a:xfrm>
            <a:off x="5630857" y="2583732"/>
            <a:ext cx="39131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per phrases specified: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10 inch touch screen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Massive panoramic sunroof 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BF3FD7-196D-4214-8405-B82CB1BD580B}"/>
              </a:ext>
            </a:extLst>
          </p:cNvPr>
          <p:cNvSpPr txBox="1"/>
          <p:nvPr/>
        </p:nvSpPr>
        <p:spPr>
          <a:xfrm>
            <a:off x="5718938" y="4613467"/>
            <a:ext cx="37370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per features specified: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sunroof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performance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quality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price</a:t>
            </a:r>
          </a:p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E748470-E45C-4602-898A-95FA562DC4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30392" y="4613467"/>
            <a:ext cx="2405516" cy="157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4394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6" name="Rectangle 125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CE4EA17-1EFF-4D04-AA0E-AD39A54AF9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"/>
            <a:ext cx="12191998" cy="6857998"/>
          </a:xfrm>
          <a:prstGeom prst="rect">
            <a:avLst/>
          </a:prstGeom>
        </p:spPr>
      </p:pic>
      <p:sp>
        <p:nvSpPr>
          <p:cNvPr id="191" name="Rectangle 190">
            <a:extLst>
              <a:ext uri="{FF2B5EF4-FFF2-40B4-BE49-F238E27FC236}">
                <a16:creationId xmlns:a16="http://schemas.microsoft.com/office/drawing/2014/main" id="{8A6DB0E6-E65F-4229-A5A0-2500203B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6D1CDF-E0C4-4C16-8657-472786E9D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1161288"/>
            <a:ext cx="4104653" cy="1124712"/>
          </a:xfrm>
        </p:spPr>
        <p:txBody>
          <a:bodyPr anchor="b">
            <a:normAutofit/>
          </a:bodyPr>
          <a:lstStyle/>
          <a:p>
            <a:r>
              <a:rPr lang="en-US" sz="2800" dirty="0"/>
              <a:t>Task 2: </a:t>
            </a:r>
            <a:br>
              <a:rPr lang="en-US" sz="2800" dirty="0"/>
            </a:br>
            <a:r>
              <a:rPr lang="en-US" sz="2800" dirty="0"/>
              <a:t>Text-an of the Reviews </a:t>
            </a:r>
            <a:endParaRPr lang="en-US" sz="2500" dirty="0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4" name="Content Placeholder 7">
            <a:extLst>
              <a:ext uri="{FF2B5EF4-FFF2-40B4-BE49-F238E27FC236}">
                <a16:creationId xmlns:a16="http://schemas.microsoft.com/office/drawing/2014/main" id="{41A5CBF7-67A2-4B99-814C-0299F6050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3796645" cy="3549916"/>
          </a:xfrm>
        </p:spPr>
        <p:txBody>
          <a:bodyPr anchor="t">
            <a:normAutofit/>
          </a:bodyPr>
          <a:lstStyle/>
          <a:p>
            <a:pPr marL="457200" lvl="1" indent="0">
              <a:buNone/>
            </a:pPr>
            <a:endParaRPr lang="en-US" sz="1400" dirty="0"/>
          </a:p>
          <a:p>
            <a:r>
              <a:rPr lang="en-US" sz="1400" dirty="0"/>
              <a:t>Question 4: </a:t>
            </a:r>
          </a:p>
          <a:p>
            <a:pPr marL="457200" lvl="1" indent="0">
              <a:buNone/>
            </a:pPr>
            <a:r>
              <a:rPr lang="en-US" sz="1400" dirty="0"/>
              <a:t>What attributes or product features seem to best evoke an 'emotional' response or connect from customers? </a:t>
            </a:r>
            <a:endParaRPr lang="en-US" sz="1800" dirty="0"/>
          </a:p>
          <a:p>
            <a:pPr marL="457200" lvl="1" indent="0">
              <a:buNone/>
            </a:pPr>
            <a:endParaRPr lang="en-US" sz="1400" dirty="0"/>
          </a:p>
          <a:p>
            <a:r>
              <a:rPr lang="en-US" sz="1400" dirty="0"/>
              <a:t>Question 5: </a:t>
            </a:r>
          </a:p>
          <a:p>
            <a:pPr marL="457200" lvl="1" indent="0">
              <a:buNone/>
            </a:pPr>
            <a:r>
              <a:rPr lang="en-US" sz="1400" dirty="0"/>
              <a:t>How should we position ourselves and promote our product against competition? </a:t>
            </a:r>
            <a:endParaRPr lang="en-US" sz="2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BAFDC1-E27E-4D21-B34B-B256BFCF4AB8}"/>
              </a:ext>
            </a:extLst>
          </p:cNvPr>
          <p:cNvSpPr txBox="1"/>
          <p:nvPr/>
        </p:nvSpPr>
        <p:spPr>
          <a:xfrm>
            <a:off x="4316407" y="359902"/>
            <a:ext cx="2444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Question 4: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67D9CC-C8E3-4EA7-84C2-B61DD8F371E6}"/>
              </a:ext>
            </a:extLst>
          </p:cNvPr>
          <p:cNvSpPr txBox="1"/>
          <p:nvPr/>
        </p:nvSpPr>
        <p:spPr>
          <a:xfrm>
            <a:off x="5190053" y="2093306"/>
            <a:ext cx="619932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Following are attributes specified based on the emotions/response from the customers for MG Hector</a:t>
            </a:r>
          </a:p>
          <a:p>
            <a:r>
              <a:rPr lang="en-US" dirty="0"/>
              <a:t>As per features specified: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sunroof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performance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quality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price</a:t>
            </a:r>
          </a:p>
          <a:p>
            <a:endParaRPr lang="en-US" dirty="0"/>
          </a:p>
          <a:p>
            <a:r>
              <a:rPr lang="en-US" dirty="0"/>
              <a:t>As per phrases specified: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10 inch touch screen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Massive panoramic sunroof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Based on the analysis , drive, road, mileage, quality, experience, KM are some of the key features that</a:t>
            </a:r>
          </a:p>
          <a:p>
            <a:r>
              <a:rPr lang="en-US" dirty="0"/>
              <a:t>MG is lacking as compared to Jeep Compass. Hence MG Hector have to improve its mileage to survive in the Market.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166496-554A-4C83-AA28-265D82C19442}"/>
              </a:ext>
            </a:extLst>
          </p:cNvPr>
          <p:cNvSpPr txBox="1"/>
          <p:nvPr/>
        </p:nvSpPr>
        <p:spPr>
          <a:xfrm>
            <a:off x="4378012" y="1779687"/>
            <a:ext cx="2444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Question 5: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D7ABCA0-6CB4-49EC-BAA0-66A294D71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6870" y="333701"/>
            <a:ext cx="2933774" cy="16027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5AC391-82BE-4891-BB40-9AEC0362A4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1411" y="333702"/>
            <a:ext cx="2572049" cy="159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2685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6" name="Rectangle 125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CE4EA17-1EFF-4D04-AA0E-AD39A54AF9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12191997" cy="6857998"/>
          </a:xfrm>
          <a:prstGeom prst="rect">
            <a:avLst/>
          </a:prstGeom>
        </p:spPr>
      </p:pic>
      <p:sp>
        <p:nvSpPr>
          <p:cNvPr id="191" name="Rectangle 190">
            <a:extLst>
              <a:ext uri="{FF2B5EF4-FFF2-40B4-BE49-F238E27FC236}">
                <a16:creationId xmlns:a16="http://schemas.microsoft.com/office/drawing/2014/main" id="{8A6DB0E6-E65F-4229-A5A0-2500203B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6D1CDF-E0C4-4C16-8657-472786E9D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1161288"/>
            <a:ext cx="4104653" cy="1124712"/>
          </a:xfrm>
        </p:spPr>
        <p:txBody>
          <a:bodyPr anchor="b">
            <a:normAutofit/>
          </a:bodyPr>
          <a:lstStyle/>
          <a:p>
            <a:r>
              <a:rPr lang="en-US" sz="2800" dirty="0"/>
              <a:t>Task 3: </a:t>
            </a:r>
            <a:br>
              <a:rPr lang="en-US" sz="2800" dirty="0"/>
            </a:br>
            <a:r>
              <a:rPr lang="en-US" sz="2800" dirty="0"/>
              <a:t>Shinny App </a:t>
            </a:r>
            <a:endParaRPr lang="en-US" sz="2500" dirty="0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4" name="Content Placeholder 7">
            <a:extLst>
              <a:ext uri="{FF2B5EF4-FFF2-40B4-BE49-F238E27FC236}">
                <a16:creationId xmlns:a16="http://schemas.microsoft.com/office/drawing/2014/main" id="{41A5CBF7-67A2-4B99-814C-0299F6050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3006025" cy="3549916"/>
          </a:xfrm>
        </p:spPr>
        <p:txBody>
          <a:bodyPr anchor="t">
            <a:normAutofit/>
          </a:bodyPr>
          <a:lstStyle/>
          <a:p>
            <a:pPr marL="457200" lvl="1" indent="0">
              <a:buNone/>
            </a:pPr>
            <a:endParaRPr lang="en-US" sz="1400" dirty="0"/>
          </a:p>
          <a:p>
            <a:pPr marL="457200" lvl="1" indent="0">
              <a:buNone/>
            </a:pPr>
            <a:endParaRPr lang="en-US" sz="1400" dirty="0"/>
          </a:p>
          <a:p>
            <a:pPr marL="457200" lvl="1" indent="0">
              <a:buNone/>
            </a:pPr>
            <a:endParaRPr lang="en-US" sz="1400" dirty="0"/>
          </a:p>
          <a:p>
            <a:r>
              <a:rPr lang="en-US" sz="1400" dirty="0"/>
              <a:t>Shinny App Home page</a:t>
            </a:r>
          </a:p>
          <a:p>
            <a:pPr lvl="1"/>
            <a:r>
              <a:rPr lang="en-US" sz="1000" dirty="0"/>
              <a:t>Bar Chart: Relative frequencies of the occurrence of the keywords in your corpus</a:t>
            </a:r>
          </a:p>
          <a:p>
            <a:pPr marL="457200" lvl="1" indent="0">
              <a:buNone/>
            </a:pPr>
            <a:endParaRPr lang="en-US" sz="1000" dirty="0"/>
          </a:p>
          <a:p>
            <a:pPr lvl="1"/>
            <a:r>
              <a:rPr lang="en-US" sz="1000" dirty="0"/>
              <a:t>Word Cloud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420977-1865-41E6-8127-131FFFEF9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5746" y="1061206"/>
            <a:ext cx="7272141" cy="255885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991099C-EE5F-40E2-8840-E5103601B3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5746" y="4319980"/>
            <a:ext cx="7311189" cy="21366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3A8808-F39E-4A6D-95A1-63FE371CB266}"/>
              </a:ext>
            </a:extLst>
          </p:cNvPr>
          <p:cNvSpPr txBox="1"/>
          <p:nvPr/>
        </p:nvSpPr>
        <p:spPr>
          <a:xfrm>
            <a:off x="3915774" y="595075"/>
            <a:ext cx="1302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Bar Chart 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508C53-228D-4940-A0EB-423C38B03FE8}"/>
              </a:ext>
            </a:extLst>
          </p:cNvPr>
          <p:cNvSpPr txBox="1"/>
          <p:nvPr/>
        </p:nvSpPr>
        <p:spPr>
          <a:xfrm>
            <a:off x="3821229" y="3859731"/>
            <a:ext cx="154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Word cloud: </a:t>
            </a:r>
          </a:p>
        </p:txBody>
      </p:sp>
    </p:spTree>
    <p:extLst>
      <p:ext uri="{BB962C8B-B14F-4D97-AF65-F5344CB8AC3E}">
        <p14:creationId xmlns:p14="http://schemas.microsoft.com/office/powerpoint/2010/main" val="39109405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6" name="Rectangle 125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CE4EA17-1EFF-4D04-AA0E-AD39A54AF9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62964" y="0"/>
            <a:ext cx="8929034" cy="6858000"/>
          </a:xfrm>
          <a:prstGeom prst="rect">
            <a:avLst/>
          </a:prstGeom>
        </p:spPr>
      </p:pic>
      <p:sp>
        <p:nvSpPr>
          <p:cNvPr id="191" name="Rectangle 190">
            <a:extLst>
              <a:ext uri="{FF2B5EF4-FFF2-40B4-BE49-F238E27FC236}">
                <a16:creationId xmlns:a16="http://schemas.microsoft.com/office/drawing/2014/main" id="{8A6DB0E6-E65F-4229-A5A0-2500203B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6D1CDF-E0C4-4C16-8657-472786E9D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1161288"/>
            <a:ext cx="4104653" cy="1124712"/>
          </a:xfrm>
        </p:spPr>
        <p:txBody>
          <a:bodyPr anchor="b">
            <a:normAutofit/>
          </a:bodyPr>
          <a:lstStyle/>
          <a:p>
            <a:r>
              <a:rPr lang="en-US" sz="2800" dirty="0"/>
              <a:t>Recommendations to the client</a:t>
            </a:r>
            <a:endParaRPr lang="en-US" sz="2500" dirty="0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806C629-99F5-418E-9989-AA07056359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317" y="2812796"/>
            <a:ext cx="10168128" cy="3694176"/>
          </a:xfrm>
        </p:spPr>
        <p:txBody>
          <a:bodyPr/>
          <a:lstStyle/>
          <a:p>
            <a:r>
              <a:rPr lang="en-US" sz="1800" dirty="0"/>
              <a:t>The key features of MG hector are : 10 inch touch screen , Massive panoramic sunroof ,performance, quality &amp; price. </a:t>
            </a:r>
          </a:p>
          <a:p>
            <a:r>
              <a:rPr lang="en-US" sz="1800" dirty="0"/>
              <a:t>Comparing Mileage: Jeep Compass is better than MG Hector.</a:t>
            </a:r>
          </a:p>
          <a:p>
            <a:r>
              <a:rPr lang="en-US" sz="1800" dirty="0"/>
              <a:t>Customers looking for the above-mentioned features must go for MG Hectors.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167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AccentBoxVTI">
  <a:themeElements>
    <a:clrScheme name="AnalogousFromLightSeed_2SEEDS">
      <a:dk1>
        <a:srgbClr val="000000"/>
      </a:dk1>
      <a:lt1>
        <a:srgbClr val="FFFFFF"/>
      </a:lt1>
      <a:dk2>
        <a:srgbClr val="412A24"/>
      </a:dk2>
      <a:lt2>
        <a:srgbClr val="E8E3E2"/>
      </a:lt2>
      <a:accent1>
        <a:srgbClr val="72AEA2"/>
      </a:accent1>
      <a:accent2>
        <a:srgbClr val="62ACC2"/>
      </a:accent2>
      <a:accent3>
        <a:srgbClr val="88A2D2"/>
      </a:accent3>
      <a:accent4>
        <a:srgbClr val="C87085"/>
      </a:accent4>
      <a:accent5>
        <a:srgbClr val="D09183"/>
      </a:accent5>
      <a:accent6>
        <a:srgbClr val="C19C65"/>
      </a:accent6>
      <a:hlink>
        <a:srgbClr val="AB7464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458</Words>
  <Application>Microsoft Office PowerPoint</Application>
  <PresentationFormat>Widescreen</PresentationFormat>
  <Paragraphs>89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Avenir Next LT Pro</vt:lpstr>
      <vt:lpstr>Calibri</vt:lpstr>
      <vt:lpstr>AccentBoxVTI</vt:lpstr>
      <vt:lpstr>Term-2 TABA Assignment</vt:lpstr>
      <vt:lpstr>Task 1:  DATA Collection (Reviews)</vt:lpstr>
      <vt:lpstr>Task 1:  DATA Output File</vt:lpstr>
      <vt:lpstr>Task 2:  Text-an of the Reviews </vt:lpstr>
      <vt:lpstr>Task 2:  Text-an of the Reviews </vt:lpstr>
      <vt:lpstr>Task 2:  Text-an of the Reviews </vt:lpstr>
      <vt:lpstr>Task 3:  Shinny App </vt:lpstr>
      <vt:lpstr>Recommendations to the client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Term-2 TABA Assignment</dc:title>
  <dc:creator>Abhinav Singh</dc:creator>
  <cp:lastModifiedBy>Abhinav Singh</cp:lastModifiedBy>
  <cp:revision>31</cp:revision>
  <dcterms:created xsi:type="dcterms:W3CDTF">2019-12-29T11:07:50Z</dcterms:created>
  <dcterms:modified xsi:type="dcterms:W3CDTF">2019-12-29T16:48:51Z</dcterms:modified>
</cp:coreProperties>
</file>